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9" r:id="rId3"/>
    <p:sldId id="261" r:id="rId4"/>
    <p:sldId id="262" r:id="rId5"/>
    <p:sldId id="257" r:id="rId6"/>
    <p:sldId id="258" r:id="rId7"/>
    <p:sldId id="260" r:id="rId8"/>
    <p:sldId id="263" r:id="rId9"/>
    <p:sldId id="264" r:id="rId10"/>
    <p:sldId id="267" r:id="rId11"/>
    <p:sldId id="269" r:id="rId12"/>
    <p:sldId id="270" r:id="rId13"/>
    <p:sldId id="268" r:id="rId14"/>
    <p:sldId id="271" r:id="rId15"/>
    <p:sldId id="272" r:id="rId16"/>
    <p:sldId id="273" r:id="rId17"/>
    <p:sldId id="265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02"/>
    <p:restoredTop sz="94693"/>
  </p:normalViewPr>
  <p:slideViewPr>
    <p:cSldViewPr snapToGrid="0" snapToObjects="1">
      <p:cViewPr varScale="1">
        <p:scale>
          <a:sx n="109" d="100"/>
          <a:sy n="109" d="100"/>
        </p:scale>
        <p:origin x="192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156B1-76DC-A44D-B1B0-34F6014DD587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FB3530-BBE6-4A48-80B9-70CD36ED7B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0348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875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854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31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791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586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0666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874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674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508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6609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1787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B8038-13C1-E346-A00F-848E92F34A20}" type="datetimeFigureOut">
              <a:rPr kumimoji="1" lang="ja-JP" altLang="en-US" smtClean="0"/>
              <a:t>2017/4/10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1BAB2-2F26-6840-B50E-0D332414637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282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2o5kKH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R, </a:t>
            </a:r>
            <a:r>
              <a:rPr kumimoji="1" lang="en-US" altLang="ja-JP" sz="8000" b="1" dirty="0" err="1" smtClean="0">
                <a:solidFill>
                  <a:schemeClr val="accent2">
                    <a:lumMod val="75000"/>
                  </a:schemeClr>
                </a:solidFill>
              </a:rPr>
              <a:t>Rstudio</a:t>
            </a:r>
            <a:r>
              <a:rPr kumimoji="1" lang="en-US" altLang="ja-JP" sz="8000" b="1" dirty="0" smtClean="0">
                <a:solidFill>
                  <a:schemeClr val="accent2">
                    <a:lumMod val="75000"/>
                  </a:schemeClr>
                </a:solidFill>
              </a:rPr>
              <a:t>, Shiny </a:t>
            </a:r>
            <a:endParaRPr kumimoji="1" lang="ja-JP" altLang="en-US" sz="8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The big picture, all in Docker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4976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b="1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93877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Acquiring Images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459" y="1546167"/>
            <a:ext cx="11133610" cy="491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17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Acquiring Images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32" y="1488832"/>
            <a:ext cx="11373321" cy="521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34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Working with Docker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dirty="0" smtClean="0"/>
              <a:t>Command Line - Common Options</a:t>
            </a:r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114747"/>
              </p:ext>
            </p:extLst>
          </p:nvPr>
        </p:nvGraphicFramePr>
        <p:xfrm>
          <a:off x="838200" y="2420937"/>
          <a:ext cx="10515600" cy="4085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Command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Description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pull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 from the</a:t>
                      </a:r>
                      <a:r>
                        <a:rPr kumimoji="1" lang="en-US" altLang="ja-JP" baseline="0" dirty="0" smtClean="0"/>
                        <a:t> Registry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run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Run an image</a:t>
                      </a:r>
                    </a:p>
                  </a:txBody>
                  <a:tcPr/>
                </a:tc>
              </a:tr>
              <a:tr h="725010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-v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directory to the image directory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-p LOCAL:DESTINATION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Maps a local port to the internal port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-d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Launches in daemon mode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  --name NAME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Assigns a friendly name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</a:t>
                      </a:r>
                      <a:r>
                        <a:rPr kumimoji="1" lang="en-US" altLang="ja-JP" dirty="0" err="1" smtClean="0"/>
                        <a:t>ps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Shows the currently running images</a:t>
                      </a:r>
                    </a:p>
                  </a:txBody>
                  <a:tcPr/>
                </a:tc>
              </a:tr>
              <a:tr h="420045"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docker</a:t>
                      </a:r>
                      <a:r>
                        <a:rPr kumimoji="1" lang="en-US" altLang="ja-JP" dirty="0" smtClean="0"/>
                        <a:t> images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List all the images one has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74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b="1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57024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Loading data into SQL </a:t>
            </a:r>
            <a:r>
              <a:rPr lang="en-US" altLang="ja-JP" dirty="0" smtClean="0"/>
              <a:t>Server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/>
              <a:t>All traditional methods (SSIS/C#/</a:t>
            </a:r>
            <a:r>
              <a:rPr kumimoji="1" lang="en-US" altLang="ja-JP" dirty="0" err="1" smtClean="0"/>
              <a:t>etc</a:t>
            </a:r>
            <a:r>
              <a:rPr kumimoji="1" lang="en-US" altLang="ja-JP" dirty="0" smtClean="0"/>
              <a:t>) are fine</a:t>
            </a:r>
          </a:p>
          <a:p>
            <a:r>
              <a:rPr lang="en-US" altLang="ja-JP" dirty="0" smtClean="0"/>
              <a:t>Restore from database backups will be the focus here</a:t>
            </a:r>
          </a:p>
          <a:p>
            <a:pPr lvl="1"/>
            <a:r>
              <a:rPr kumimoji="1" lang="en-US" altLang="ja-JP" dirty="0" smtClean="0"/>
              <a:t>Using a </a:t>
            </a:r>
            <a:r>
              <a:rPr kumimoji="1" lang="en-US" altLang="ja-JP" dirty="0" err="1" smtClean="0"/>
              <a:t>sqlcmd</a:t>
            </a:r>
            <a:r>
              <a:rPr kumimoji="1" lang="en-US" altLang="ja-JP" dirty="0" smtClean="0"/>
              <a:t> image from </a:t>
            </a:r>
            <a:r>
              <a:rPr kumimoji="1" lang="en-US" altLang="ja-JP" dirty="0" err="1" smtClean="0"/>
              <a:t>dockerhub</a:t>
            </a:r>
            <a:endParaRPr kumimoji="1" lang="en-US" altLang="ja-JP" dirty="0"/>
          </a:p>
          <a:p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endParaRPr lang="en-US" altLang="ja-JP" dirty="0" smtClean="0"/>
          </a:p>
          <a:p>
            <a:pPr marL="0" indent="0" algn="ctr">
              <a:buNone/>
            </a:pPr>
            <a:r>
              <a:rPr kumimoji="1" lang="en-US" altLang="ja-JP" b="1" dirty="0" smtClean="0">
                <a:solidFill>
                  <a:schemeClr val="accent1"/>
                </a:solidFill>
              </a:rPr>
              <a:t>If SQL Server has a </a:t>
            </a:r>
            <a:r>
              <a:rPr kumimoji="1" lang="mr-IN" altLang="ja-JP" b="1" dirty="0" smtClean="0">
                <a:solidFill>
                  <a:schemeClr val="accent1"/>
                </a:solidFill>
              </a:rPr>
              <a:t>–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v option, /opt/</a:t>
            </a:r>
            <a:r>
              <a:rPr kumimoji="1" lang="en-US" altLang="ja-JP" b="1" dirty="0" err="1" smtClean="0">
                <a:solidFill>
                  <a:schemeClr val="accent1"/>
                </a:solidFill>
              </a:rPr>
              <a:t>mssql</a:t>
            </a:r>
            <a:r>
              <a:rPr kumimoji="1" lang="en-US" altLang="ja-JP" b="1" dirty="0" smtClean="0">
                <a:solidFill>
                  <a:schemeClr val="accent1"/>
                </a:solidFill>
              </a:rPr>
              <a:t>/data, you can save the database state.</a:t>
            </a:r>
            <a:endParaRPr kumimoji="1" lang="ja-JP" altLang="en-US" b="1" dirty="0">
              <a:solidFill>
                <a:schemeClr val="accent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64396"/>
            <a:ext cx="106045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58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b="1" dirty="0" smtClean="0"/>
              <a:t>Processing data with R</a:t>
            </a:r>
          </a:p>
          <a:p>
            <a:r>
              <a:rPr kumimoji="1" lang="en-US" altLang="ja-JP" b="1" dirty="0" smtClean="0"/>
              <a:t>Generating graphs within R</a:t>
            </a:r>
          </a:p>
          <a:p>
            <a:r>
              <a:rPr lang="en-US" altLang="ja-JP" b="1" dirty="0" smtClean="0"/>
              <a:t>Examples with Shiny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747944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Demo</a:t>
            </a:r>
            <a:r>
              <a:rPr lang="en-US" altLang="ja-JP" dirty="0" smtClean="0"/>
              <a:t>...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122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/>
              <a:t>All of this is on GitHub</a:t>
            </a:r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/>
            </a:r>
            <a:br>
              <a:rPr lang="en-US" altLang="ja-JP" dirty="0"/>
            </a:b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/>
              <a:t>http://</a:t>
            </a:r>
            <a:r>
              <a:rPr lang="en-US" altLang="ja-JP" dirty="0" err="1"/>
              <a:t>bit.ly</a:t>
            </a:r>
            <a:r>
              <a:rPr lang="en-US" altLang="ja-JP" dirty="0"/>
              <a:t>/2o5kKH5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595638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32" y="0"/>
            <a:ext cx="10057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80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 little bit about me...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Senior App Dev in Pharmacy</a:t>
            </a:r>
          </a:p>
          <a:p>
            <a:r>
              <a:rPr kumimoji="1" lang="en-US" altLang="ja-JP" dirty="0" smtClean="0"/>
              <a:t>Leader of the R Users Group on Campus</a:t>
            </a:r>
          </a:p>
          <a:p>
            <a:r>
              <a:rPr lang="en-US" altLang="ja-JP" dirty="0" smtClean="0"/>
              <a:t>Leader of Functional Programming Meetup</a:t>
            </a: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2655"/>
            <a:ext cx="1258794" cy="1157278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2310051" y="3816628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campus.acm.org</a:t>
            </a:r>
            <a:r>
              <a:rPr lang="en-US" altLang="ja-JP" dirty="0"/>
              <a:t>/public/</a:t>
            </a:r>
            <a:r>
              <a:rPr lang="en-US" altLang="ja-JP" dirty="0" err="1"/>
              <a:t>vcard</a:t>
            </a:r>
            <a:r>
              <a:rPr lang="en-US" altLang="ja-JP" dirty="0"/>
              <a:t>/</a:t>
            </a:r>
            <a:r>
              <a:rPr lang="en-US" altLang="ja-JP" dirty="0" err="1"/>
              <a:t>vcard.cfm?handle</a:t>
            </a:r>
            <a:r>
              <a:rPr lang="en-US" altLang="ja-JP" dirty="0"/>
              <a:t>=</a:t>
            </a:r>
            <a:r>
              <a:rPr lang="en-US" altLang="ja-JP" dirty="0" err="1"/>
              <a:t>tholed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20" y="4877171"/>
            <a:ext cx="1002553" cy="1002553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310051" y="5193781"/>
            <a:ext cx="704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https://</a:t>
            </a:r>
            <a:r>
              <a:rPr lang="en-US" altLang="ja-JP" dirty="0" err="1" smtClean="0"/>
              <a:t>github.com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TheDarkTrumpet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77895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2533"/>
            <a:ext cx="12192000" cy="3051139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911095" y="1195967"/>
            <a:ext cx="8698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b="1" dirty="0" smtClean="0"/>
              <a:t>Docker images associated with this presentation</a:t>
            </a:r>
            <a:endParaRPr kumimoji="1" lang="ja-JP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46459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Where to get this code?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Most of </a:t>
            </a:r>
            <a:r>
              <a:rPr kumimoji="1"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this is on GitHub</a:t>
            </a:r>
          </a:p>
          <a:p>
            <a:pPr marL="0" indent="0">
              <a:buNone/>
            </a:pPr>
            <a:endParaRPr kumimoji="1" lang="en-US" altLang="ja-JP" dirty="0" smtClean="0"/>
          </a:p>
          <a:p>
            <a:pPr marL="0" indent="0" algn="ctr">
              <a:buNone/>
            </a:pPr>
            <a:r>
              <a:rPr lang="en-US" altLang="ja-JP" b="1" dirty="0" smtClean="0"/>
              <a:t>https://github.com/TheDarkTrumpet/2017RPresentations</a:t>
            </a:r>
          </a:p>
          <a:p>
            <a:pPr marL="0" indent="0" algn="ctr">
              <a:buNone/>
            </a:pP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bit.ly/2o5kKH5</a:t>
            </a:r>
            <a:endParaRPr lang="en-US" altLang="ja-JP" dirty="0" smtClean="0"/>
          </a:p>
          <a:p>
            <a:pPr marL="0" indent="0" algn="ctr">
              <a:buNone/>
            </a:pPr>
            <a:endParaRPr lang="en-US" altLang="ja-JP" b="1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accent6">
                    <a:lumMod val="75000"/>
                  </a:schemeClr>
                </a:solidFill>
              </a:rPr>
              <a:t>Docker Images available on </a:t>
            </a:r>
            <a:r>
              <a:rPr lang="en-US" altLang="ja-JP" dirty="0" err="1" smtClean="0">
                <a:solidFill>
                  <a:schemeClr val="accent6">
                    <a:lumMod val="75000"/>
                  </a:schemeClr>
                </a:solidFill>
              </a:rPr>
              <a:t>DockerHub</a:t>
            </a:r>
            <a:endParaRPr lang="en-US" altLang="ja-JP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ja-JP" dirty="0" smtClean="0"/>
          </a:p>
          <a:p>
            <a:pPr marL="0" indent="0" algn="ctr">
              <a:buNone/>
            </a:pPr>
            <a:r>
              <a:rPr lang="en-US" altLang="ja-JP" b="1" dirty="0"/>
              <a:t>https://</a:t>
            </a:r>
            <a:r>
              <a:rPr lang="en-US" altLang="ja-JP" b="1" dirty="0" err="1"/>
              <a:t>hub.docker.com</a:t>
            </a:r>
            <a:r>
              <a:rPr lang="en-US" altLang="ja-JP" b="1" dirty="0"/>
              <a:t>/u/</a:t>
            </a:r>
            <a:r>
              <a:rPr lang="en-US" altLang="ja-JP" b="1" dirty="0" err="1"/>
              <a:t>thedarktrumpet</a:t>
            </a:r>
            <a:r>
              <a:rPr lang="en-US" altLang="ja-JP" b="1" dirty="0"/>
              <a:t>/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333269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Structure of this talk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b="1" dirty="0" smtClean="0"/>
              <a:t>Mini-Introduction to all technologies covered</a:t>
            </a:r>
          </a:p>
          <a:p>
            <a:r>
              <a:rPr lang="en-US" altLang="ja-JP" dirty="0" smtClean="0"/>
              <a:t>Working with Docker</a:t>
            </a:r>
          </a:p>
          <a:p>
            <a:r>
              <a:rPr kumimoji="1" lang="en-US" altLang="ja-JP" dirty="0" smtClean="0"/>
              <a:t>Loading data into SQL Server</a:t>
            </a:r>
          </a:p>
          <a:p>
            <a:r>
              <a:rPr lang="en-US" altLang="ja-JP" dirty="0" smtClean="0"/>
              <a:t>Processing data with R</a:t>
            </a:r>
          </a:p>
          <a:p>
            <a:r>
              <a:rPr kumimoji="1" lang="en-US" altLang="ja-JP" dirty="0" smtClean="0"/>
              <a:t>Generating graphs within R</a:t>
            </a:r>
          </a:p>
          <a:p>
            <a:r>
              <a:rPr lang="en-US" altLang="ja-JP" dirty="0" smtClean="0"/>
              <a:t>Examples with Shiny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5939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R?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statistical programming language</a:t>
            </a:r>
          </a:p>
          <a:p>
            <a:r>
              <a:rPr lang="en-US" altLang="ja-JP" dirty="0" smtClean="0"/>
              <a:t>Written in 1993</a:t>
            </a:r>
          </a:p>
          <a:p>
            <a:r>
              <a:rPr kumimoji="1" lang="en-US" altLang="ja-JP" dirty="0" smtClean="0"/>
              <a:t>*LOTS* of libraries</a:t>
            </a:r>
          </a:p>
          <a:p>
            <a:r>
              <a:rPr lang="en-US" altLang="ja-JP" dirty="0" smtClean="0"/>
              <a:t>*MANY* references</a:t>
            </a:r>
          </a:p>
          <a:p>
            <a:pPr lvl="1"/>
            <a:r>
              <a:rPr kumimoji="1" lang="en-US" altLang="ja-JP" dirty="0" err="1" smtClean="0"/>
              <a:t>Pluralsight</a:t>
            </a:r>
            <a:endParaRPr lang="en-US" altLang="ja-JP" dirty="0"/>
          </a:p>
          <a:p>
            <a:pPr lvl="1"/>
            <a:r>
              <a:rPr kumimoji="1" lang="en-US" altLang="ja-JP" dirty="0" smtClean="0"/>
              <a:t>Many books on everything from Data Management to Processing to Data Mining to Reporting</a:t>
            </a:r>
          </a:p>
          <a:p>
            <a:r>
              <a:rPr lang="en-US" altLang="ja-JP" dirty="0"/>
              <a:t>https://</a:t>
            </a:r>
            <a:r>
              <a:rPr lang="en-US" altLang="ja-JP" dirty="0" err="1"/>
              <a:t>cran.r-project.org</a:t>
            </a:r>
            <a:r>
              <a:rPr lang="en-US" altLang="ja-JP" dirty="0" smtClean="0"/>
              <a:t>/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591" y="203013"/>
            <a:ext cx="2138898" cy="162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66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</a:t>
            </a:r>
            <a:r>
              <a:rPr kumimoji="1" lang="en-US" altLang="ja-JP" dirty="0" err="1" smtClean="0"/>
              <a:t>RStudio</a:t>
            </a:r>
            <a:r>
              <a:rPr kumimoji="1" lang="en-US" altLang="ja-JP" dirty="0" smtClean="0"/>
              <a:t>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IDE for working with R</a:t>
            </a:r>
          </a:p>
          <a:p>
            <a:r>
              <a:rPr lang="en-US" altLang="ja-JP" dirty="0" smtClean="0"/>
              <a:t>Linux/OSX/Windows is supported</a:t>
            </a:r>
          </a:p>
          <a:p>
            <a:r>
              <a:rPr kumimoji="1" lang="en-US" altLang="ja-JP" dirty="0" smtClean="0"/>
              <a:t>REPL-like environment</a:t>
            </a:r>
          </a:p>
          <a:p>
            <a:r>
              <a:rPr lang="en-US" altLang="ja-JP" dirty="0" smtClean="0"/>
              <a:t>Ability to view graphs, run Shiny apps, etc.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395" y="479399"/>
            <a:ext cx="3125393" cy="10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73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Shiny?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 web-like environment</a:t>
            </a:r>
          </a:p>
          <a:p>
            <a:r>
              <a:rPr lang="en-US" altLang="ja-JP" dirty="0" smtClean="0"/>
              <a:t>Many abstractions, easy to implement</a:t>
            </a:r>
          </a:p>
          <a:p>
            <a:r>
              <a:rPr kumimoji="1" lang="en-US" altLang="ja-JP" dirty="0" smtClean="0"/>
              <a:t>Cloud-based hosting as well as on premise</a:t>
            </a:r>
          </a:p>
        </p:txBody>
      </p:sp>
    </p:spTree>
    <p:extLst>
      <p:ext uri="{BB962C8B-B14F-4D97-AF65-F5344CB8AC3E}">
        <p14:creationId xmlns:p14="http://schemas.microsoft.com/office/powerpoint/2010/main" val="358549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What is MSSQL?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Stands for Microsoft SQL Server</a:t>
            </a:r>
          </a:p>
          <a:p>
            <a:r>
              <a:rPr lang="en-US" altLang="ja-JP" dirty="0" smtClean="0"/>
              <a:t>Was exclusive to Windows, but now runs on Linux/OSX</a:t>
            </a:r>
          </a:p>
          <a:p>
            <a:r>
              <a:rPr kumimoji="1" lang="en-US" altLang="ja-JP" dirty="0" smtClean="0"/>
              <a:t>Lots of reporting extensions</a:t>
            </a:r>
          </a:p>
          <a:p>
            <a:pPr lvl="1"/>
            <a:r>
              <a:rPr lang="en-US" altLang="ja-JP" dirty="0" smtClean="0"/>
              <a:t>SSRS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SQL Server Reporting Services</a:t>
            </a:r>
          </a:p>
          <a:p>
            <a:pPr lvl="1"/>
            <a:r>
              <a:rPr kumimoji="1" lang="en-US" altLang="ja-JP" dirty="0" smtClean="0"/>
              <a:t>SSAS </a:t>
            </a:r>
            <a:r>
              <a:rPr kumimoji="1" lang="mr-IN" altLang="ja-JP" dirty="0" smtClean="0"/>
              <a:t>–</a:t>
            </a:r>
            <a:r>
              <a:rPr kumimoji="1" lang="en-US" altLang="ja-JP" dirty="0" smtClean="0"/>
              <a:t> SQL Server Analysis Services</a:t>
            </a:r>
          </a:p>
          <a:p>
            <a:pPr lvl="1"/>
            <a:r>
              <a:rPr lang="en-US" altLang="ja-JP" dirty="0" smtClean="0"/>
              <a:t>Mobile Report Builder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370" y="365125"/>
            <a:ext cx="1524320" cy="123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692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What is Docker?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96365" y="324036"/>
            <a:ext cx="1675880" cy="1407739"/>
          </a:xfrm>
          <a:prstGeom prst="rect">
            <a:avLst/>
          </a:prstGeom>
        </p:spPr>
      </p:pic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Allows for containerized applications</a:t>
            </a:r>
          </a:p>
          <a:p>
            <a:pPr lvl="1"/>
            <a:r>
              <a:rPr lang="en-US" altLang="ja-JP" dirty="0" smtClean="0"/>
              <a:t>A single file that contains everything needed to run code.  Runtime, system tools, libraries, </a:t>
            </a:r>
            <a:r>
              <a:rPr lang="en-US" altLang="ja-JP" dirty="0" err="1" smtClean="0"/>
              <a:t>etc</a:t>
            </a:r>
            <a:endParaRPr lang="en-US" altLang="ja-JP" dirty="0" smtClean="0"/>
          </a:p>
          <a:p>
            <a:r>
              <a:rPr lang="en-US" altLang="ja-JP" dirty="0" smtClean="0"/>
              <a:t>Supported on Windows/Mac/</a:t>
            </a:r>
            <a:r>
              <a:rPr lang="en-US" altLang="ja-JP" dirty="0" err="1" smtClean="0"/>
              <a:t>linux</a:t>
            </a:r>
            <a:endParaRPr lang="en-US" altLang="ja-JP" dirty="0" smtClean="0"/>
          </a:p>
          <a:p>
            <a:r>
              <a:rPr lang="en-US" altLang="ja-JP" dirty="0" smtClean="0"/>
              <a:t>Works similar to </a:t>
            </a:r>
            <a:r>
              <a:rPr lang="en-US" altLang="ja-JP" dirty="0" err="1" smtClean="0"/>
              <a:t>Git</a:t>
            </a:r>
            <a:r>
              <a:rPr lang="en-US" altLang="ja-JP" dirty="0" smtClean="0"/>
              <a:t> (hashes, tags, committing, </a:t>
            </a:r>
            <a:r>
              <a:rPr lang="en-US" altLang="ja-JP" dirty="0" err="1" smtClean="0"/>
              <a:t>etc</a:t>
            </a:r>
            <a:r>
              <a:rPr lang="en-US" altLang="ja-JP" dirty="0" smtClean="0"/>
              <a:t>)</a:t>
            </a:r>
          </a:p>
          <a:p>
            <a:r>
              <a:rPr lang="en-US" altLang="ja-JP" dirty="0" err="1" smtClean="0"/>
              <a:t>Dockerhub</a:t>
            </a:r>
            <a:r>
              <a:rPr lang="en-US" altLang="ja-JP" dirty="0" smtClean="0"/>
              <a:t> is much like </a:t>
            </a:r>
            <a:r>
              <a:rPr lang="en-US" altLang="ja-JP" dirty="0" err="1" smtClean="0"/>
              <a:t>Github</a:t>
            </a:r>
            <a:r>
              <a:rPr lang="en-US" altLang="ja-JP" dirty="0" smtClean="0"/>
              <a:t> </a:t>
            </a:r>
            <a:r>
              <a:rPr lang="mr-IN" altLang="ja-JP" dirty="0" smtClean="0"/>
              <a:t>–</a:t>
            </a:r>
            <a:r>
              <a:rPr lang="en-US" altLang="ja-JP" dirty="0" smtClean="0"/>
              <a:t> shared containers</a:t>
            </a:r>
          </a:p>
          <a:p>
            <a:r>
              <a:rPr lang="en-US" altLang="ja-JP" dirty="0" smtClean="0"/>
              <a:t>Super easy and quick to test software</a:t>
            </a:r>
          </a:p>
        </p:txBody>
      </p:sp>
    </p:spTree>
    <p:extLst>
      <p:ext uri="{BB962C8B-B14F-4D97-AF65-F5344CB8AC3E}">
        <p14:creationId xmlns:p14="http://schemas.microsoft.com/office/powerpoint/2010/main" val="1101717273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511</Words>
  <Application>Microsoft Macintosh PowerPoint</Application>
  <PresentationFormat>ワイド画面</PresentationFormat>
  <Paragraphs>115</Paragraphs>
  <Slides>20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5" baseType="lpstr">
      <vt:lpstr>Mangal</vt:lpstr>
      <vt:lpstr>Yu Gothic</vt:lpstr>
      <vt:lpstr>Yu Gothic Light</vt:lpstr>
      <vt:lpstr>Arial</vt:lpstr>
      <vt:lpstr>ホワイト</vt:lpstr>
      <vt:lpstr>R, Rstudio, Shiny </vt:lpstr>
      <vt:lpstr>A little bit about me...</vt:lpstr>
      <vt:lpstr>Where to get this code?</vt:lpstr>
      <vt:lpstr>Structure of this talk</vt:lpstr>
      <vt:lpstr>What is R?</vt:lpstr>
      <vt:lpstr>What is RStudio?</vt:lpstr>
      <vt:lpstr>What is Shiny?</vt:lpstr>
      <vt:lpstr>What is MSSQL?</vt:lpstr>
      <vt:lpstr>What is Docker?</vt:lpstr>
      <vt:lpstr>Structure of this talk</vt:lpstr>
      <vt:lpstr>Acquiring Images</vt:lpstr>
      <vt:lpstr>Acquiring Images</vt:lpstr>
      <vt:lpstr>Working with Docker</vt:lpstr>
      <vt:lpstr>Structure of this talk</vt:lpstr>
      <vt:lpstr>Loading data into SQL Server</vt:lpstr>
      <vt:lpstr>Structure of this talk</vt:lpstr>
      <vt:lpstr>Demo...</vt:lpstr>
      <vt:lpstr>Where to get this code?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R, Rstudio, Shiny </dc:title>
  <dc:creator>David Thole</dc:creator>
  <cp:lastModifiedBy>David Thole</cp:lastModifiedBy>
  <cp:revision>17</cp:revision>
  <dcterms:created xsi:type="dcterms:W3CDTF">2017-03-22T16:57:21Z</dcterms:created>
  <dcterms:modified xsi:type="dcterms:W3CDTF">2017-04-10T22:12:55Z</dcterms:modified>
</cp:coreProperties>
</file>

<file path=docProps/thumbnail.jpeg>
</file>